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华文楷体</vt:lpstr>
      <vt:lpstr>Arial</vt:lpstr>
      <vt:lpstr>Calibri</vt:lpstr>
      <vt:lpstr>Office 主题</vt:lpstr>
      <vt:lpstr>《中国文化英语谈》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《中国文化英语谈》</dc:title>
  <dc:creator>Sally</dc:creator>
  <cp:lastModifiedBy>Sally</cp:lastModifiedBy>
  <cp:revision>1</cp:revision>
  <dcterms:created xsi:type="dcterms:W3CDTF">2019-11-10T07:19:49Z</dcterms:created>
  <dcterms:modified xsi:type="dcterms:W3CDTF">2019-11-10T07:49:01Z</dcterms:modified>
</cp:coreProperties>
</file>