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hyperlink" Target="http://wuhu.ciptc.org.cn/public/index?v=0&amp;r=0" TargetMode="Externa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