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9" autoAdjust="0"/>
  </p:normalViewPr>
  <p:slideViewPr>
    <p:cSldViewPr>
      <p:cViewPr varScale="1">
        <p:scale>
          <a:sx n="84" d="100"/>
          <a:sy n="84" d="100"/>
        </p:scale>
        <p:origin x="-15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8" y="79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2019/5/24 Friday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2019/5/24 Friday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</TotalTime>
  <Words>975</Words>
  <Application>Microsoft Office PowerPoint</Application>
  <PresentationFormat>全屏显示(4:3)</PresentationFormat>
  <Paragraphs>107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聚合</vt:lpstr>
      <vt:lpstr>Academic reading II</vt:lpstr>
      <vt:lpstr>About this course</vt:lpstr>
      <vt:lpstr>How do we understand academic?</vt:lpstr>
      <vt:lpstr>Academic English </vt:lpstr>
      <vt:lpstr>幻灯片 5</vt:lpstr>
      <vt:lpstr>The textbook:</vt:lpstr>
      <vt:lpstr>幻灯片 7</vt:lpstr>
      <vt:lpstr>幻灯片 8</vt:lpstr>
      <vt:lpstr>幻灯片 9</vt:lpstr>
      <vt:lpstr>3. What approach is adopted in this course?</vt:lpstr>
      <vt:lpstr>Critical thinking</vt:lpstr>
      <vt:lpstr>Recognizing variation across academic subjects</vt:lpstr>
      <vt:lpstr>Focusing on academic vocabulary</vt:lpstr>
      <vt:lpstr>Aim of this course 1</vt:lpstr>
      <vt:lpstr>Aim of this course 2</vt:lpstr>
      <vt:lpstr>Requirement</vt:lpstr>
      <vt:lpstr>Curriculum arrangement and teaching design: </vt:lpstr>
      <vt:lpstr> Requirements for the students (how to follow this course): </vt:lpstr>
      <vt:lpstr>Group division:</vt:lpstr>
      <vt:lpstr>How to calculate the final score: </vt:lpstr>
      <vt:lpstr>课程考核方法</vt:lpstr>
      <vt:lpstr>An interview for the students (in class) &amp; Feedback: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Administrator</dc:creator>
  <cp:lastModifiedBy>Administrator</cp:lastModifiedBy>
  <cp:revision>251</cp:revision>
  <dcterms:created xsi:type="dcterms:W3CDTF">2018-09-15T05:53:00Z</dcterms:created>
  <dcterms:modified xsi:type="dcterms:W3CDTF">2019-05-24T13:01:02Z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2052-10.1.0.5400</vt:lpwstr>
  </property>
</Properties>
</file>